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4403-702F-D394-AEBE-1B9B3E23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9D6B6-EF75-F360-EE21-F6FE554BE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9D6C9-9D34-0E08-F886-EC0A2878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B0869-8109-360D-6988-A040CBFB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227D0-B2FD-14E8-D7DA-CFB3FE01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8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2D1C-F6F3-F1A5-82C0-C4C87BCA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FE315-0E8D-7B6B-D1AA-CD61FC2E3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016E6-4A5F-620E-0075-899CB07C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52DBF-3F12-2A55-8B85-9D31F2B6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5DA74-B724-2C97-503A-401D970CD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88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2136F5-2AA5-7FF3-4D90-F14F1F8C4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7D106-4A31-82D1-E128-2E79EB82B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BE16-3504-80B9-0B6B-D1F28E74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86775-C63F-47FF-D101-255DEF7C7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EEA31-9CE7-DFA0-006F-F504EE53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35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22C5-A2FC-DF82-DF4E-44F48209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B2A30-7369-3E47-E6AC-7E6D368AF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DE361-6EB8-A164-A4BB-AF5F51068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864D-65FE-3300-5598-E0FB0BE1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0DB7A-A5CC-BD51-9555-18058C35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66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70E6-B267-7C3E-4C8A-58DD7096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0C419-0C7E-62C0-AC80-A89860064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1CDE-FBE5-443C-CBE8-EE3A9442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6801A-9FF2-46C0-8D97-A9DB74B4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8BD1-D50F-CCBC-8ACA-07E47C41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21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CFFD-AEC4-77F1-2675-4D1381BF1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494F6-80DE-9944-15F8-8325B08D5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89F97-31CD-3607-2523-4F3728EC3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B99C-F6E7-7B91-B28D-86BD1E22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496ED-6743-C07C-4DAF-40463552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788A5-57DF-CEE6-FCC1-86206166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4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7223-CD9B-DAFB-3005-42270A933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5BE28-1374-6C68-B8BD-1FA1DBC7A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94484-7880-38A6-F232-211E4ACE0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4D02D-F3E3-BD8A-479F-E844282EF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64CC9-CAE3-4101-EBC6-430B1C0A2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1303-B1AD-B861-723F-AEA79587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64157-079C-7202-F01F-5ED1F383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9405B-7EDD-6017-4013-5433B0ED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89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4626A-2549-BB64-DB66-0A594240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0072E-7331-50B7-0857-0BF15266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212C1-D345-9691-1E69-C0E18229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0A3D9-CAD4-5DF7-5656-4324A243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79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60FA2F-DC53-5AD1-677C-5FE308F7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001A3-7360-28E5-C53A-22B5D68A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9B2FB-5C1C-7996-63F1-18CEF0A5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14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CBD0-3F00-4A01-8D4F-6EAD00E3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33568-0DE4-F41E-796D-7F26D97C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742FA-200F-34AE-7199-5F992952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71B14-8332-F21C-CC33-0B65FA0E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A334F-DE2D-CFCB-B5E2-54FCFE76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5542-C5A0-B079-0C08-FF8239E2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1193-6DF5-9E7D-74C4-E4EB38F1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DDE2A-7D25-2628-28E7-A2499D6A9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5004-3072-145D-C74F-21F56A68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FAA0-23A8-ACB7-29BF-938F5F27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E281A-1F58-D120-440E-9ED1C65D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B3A50-895A-DFBC-1092-3A8A8110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90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742E7-D522-1E58-0FC4-18F126E9D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ED07-B53B-6FC5-33A4-883386C4E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18937-CE7C-6F7E-5372-6E5ED1DC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84965-F589-4ED2-9E44-8D63FD652B0E}" type="datetimeFigureOut">
              <a:rPr lang="en-IN" smtClean="0"/>
              <a:t>25-02-2026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1EDC2-741C-C1F8-8AEC-A0B5FDD60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ED795-D772-6459-060D-688EB6657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E2C45-7E75-4A14-B350-840A348FA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1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7273-468D-5859-BFE3-F6CABC210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</a:t>
            </a:r>
            <a:r>
              <a:rPr lang="en-IN" dirty="0"/>
              <a:t>Glue integration </a:t>
            </a:r>
            <a:r>
              <a:rPr lang="en-IN" dirty="0" err="1"/>
              <a:t>databricks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20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B23B6-E396-2925-10C2-2780C6E8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5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03F47-4978-BB46-6DD8-6B608826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3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F7932-D658-56A8-2674-4E05BFC0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F85FD-9A08-3430-F951-B6CEA73F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63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64E1-AC9D-8716-7804-27781D77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216A9-E41F-8051-6F8C-A25DD771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88FF5-C29F-2E83-FE3B-527AC49E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48D2FD-CCC9-9E3B-A31B-467EBC1F5C48}"/>
              </a:ext>
            </a:extLst>
          </p:cNvPr>
          <p:cNvSpPr txBox="1"/>
          <p:nvPr/>
        </p:nvSpPr>
        <p:spPr>
          <a:xfrm>
            <a:off x="2453326" y="262452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en-IN" dirty="0" err="1"/>
              <a:t>tep</a:t>
            </a:r>
            <a:r>
              <a:rPr lang="en-IN" dirty="0"/>
              <a:t> 2: create glue integration (or) connection in Databricks</a:t>
            </a:r>
          </a:p>
        </p:txBody>
      </p:sp>
    </p:spTree>
    <p:extLst>
      <p:ext uri="{BB962C8B-B14F-4D97-AF65-F5344CB8AC3E}">
        <p14:creationId xmlns:p14="http://schemas.microsoft.com/office/powerpoint/2010/main" val="2516946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F9C508-D5E3-8D33-DEAC-E0374D4F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B3FFB-A250-16F5-FBBC-AFF368EE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9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1538-1A9F-DBCC-C8BC-F32D3FA6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013" y="2721828"/>
            <a:ext cx="10515600" cy="40787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create Glue Catalog in AWS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861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B99CB-A5B3-AD39-2C3C-B31C04BB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C0E2B-13E8-A8A9-29B6-16E9B0E2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22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AFCF7-89F2-14B8-E237-8566C8BB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06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77615-ECB5-D4DA-DCBA-D8BDBEE5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2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E41AE-58D3-4B5C-D208-45ACAF98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14BA-5AB2-5FEB-9008-B12454C4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04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21552-03CC-CF94-47BA-F2B85A62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3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79694-B08D-47B4-F87D-47F87A7EB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3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598DD2-74F0-149C-47E2-34FFF5BFAA06}"/>
              </a:ext>
            </a:extLst>
          </p:cNvPr>
          <p:cNvSpPr txBox="1"/>
          <p:nvPr/>
        </p:nvSpPr>
        <p:spPr>
          <a:xfrm>
            <a:off x="4294094" y="2967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Dubai" panose="020B0503030403030204" pitchFamily="34" charset="-78"/>
                <a:cs typeface="Dubai" panose="020B0503030403030204" pitchFamily="34" charset="-78"/>
              </a:rPr>
              <a:t>Thank</a:t>
            </a:r>
            <a:r>
              <a:rPr lang="en-US" sz="5400" dirty="0"/>
              <a:t>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05827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BEBED-8C0A-9256-F141-DBEE0E361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" y="1150070"/>
            <a:ext cx="12192000" cy="59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7E8BE7-8AA6-C7D2-6B73-D82579BCCB7D}"/>
              </a:ext>
            </a:extLst>
          </p:cNvPr>
          <p:cNvSpPr txBox="1"/>
          <p:nvPr/>
        </p:nvSpPr>
        <p:spPr>
          <a:xfrm>
            <a:off x="912436" y="1820971"/>
            <a:ext cx="889654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buNone/>
            </a:pPr>
            <a:r>
              <a:rPr lang="en-US" b="1" i="0" u="none" strike="noStrike" dirty="0">
                <a:solidFill>
                  <a:srgbClr val="0F141A"/>
                </a:solidFill>
                <a:effectLst/>
                <a:latin typeface="inherit"/>
              </a:rPr>
              <a:t>Crawlers</a:t>
            </a:r>
            <a:endParaRPr lang="en-US" b="0" i="0" u="none" strike="noStrike" dirty="0">
              <a:solidFill>
                <a:srgbClr val="0F141A"/>
              </a:solidFill>
              <a:effectLst/>
              <a:latin typeface="inherit"/>
            </a:endParaRPr>
          </a:p>
          <a:p>
            <a:pPr algn="l">
              <a:lnSpc>
                <a:spcPts val="1500"/>
              </a:lnSpc>
              <a:buNone/>
            </a:pPr>
            <a:r>
              <a:rPr lang="en-US" b="0" i="0" u="none" strike="noStrike" dirty="0">
                <a:solidFill>
                  <a:srgbClr val="424650"/>
                </a:solidFill>
                <a:effectLst/>
                <a:latin typeface="Amazon Ember"/>
              </a:rPr>
              <a:t>A crawler connects to a data store, progresses through a prioritized list of classifiers to determine the schema for your data, and then creates metadata tables in your data catalog.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65C57-A80F-46AC-5D89-87E3F183B564}"/>
              </a:ext>
            </a:extLst>
          </p:cNvPr>
          <p:cNvSpPr txBox="1"/>
          <p:nvPr/>
        </p:nvSpPr>
        <p:spPr>
          <a:xfrm>
            <a:off x="765928" y="91827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create Crawler</a:t>
            </a:r>
          </a:p>
        </p:txBody>
      </p:sp>
    </p:spTree>
    <p:extLst>
      <p:ext uri="{BB962C8B-B14F-4D97-AF65-F5344CB8AC3E}">
        <p14:creationId xmlns:p14="http://schemas.microsoft.com/office/powerpoint/2010/main" val="158109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DFEA5-3749-A331-B6CB-00836056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0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2ACA5-8EBE-3B9E-6077-268A41646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E9C17-877C-99B7-EF75-39669CC2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84BBC-A999-C0C0-3ABA-3CC87314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6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6E060-CC62-DB60-2137-F8A51E7A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0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64</Words>
  <Application>Microsoft Office PowerPoint</Application>
  <PresentationFormat>Widescreen</PresentationFormat>
  <Paragraphs>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Amazon Ember</vt:lpstr>
      <vt:lpstr>Arial</vt:lpstr>
      <vt:lpstr>Calibri</vt:lpstr>
      <vt:lpstr>Calibri Light</vt:lpstr>
      <vt:lpstr>Dubai</vt:lpstr>
      <vt:lpstr>inherit</vt:lpstr>
      <vt:lpstr>Office Theme</vt:lpstr>
      <vt:lpstr>AWS Glue integration databricks </vt:lpstr>
      <vt:lpstr>Step 1: create Glue Catalog in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Ameer</dc:creator>
  <cp:lastModifiedBy>Syed Ameer</cp:lastModifiedBy>
  <cp:revision>2</cp:revision>
  <dcterms:created xsi:type="dcterms:W3CDTF">2026-02-21T14:47:23Z</dcterms:created>
  <dcterms:modified xsi:type="dcterms:W3CDTF">2026-02-25T14:53:44Z</dcterms:modified>
</cp:coreProperties>
</file>